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>
        <p:scale>
          <a:sx n="80" d="100"/>
          <a:sy n="80" d="100"/>
        </p:scale>
        <p:origin x="-82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4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9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2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5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6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4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3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7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15383-2DA3-4E65-ACFE-02A9AB23CD3F}" type="datetimeFigureOut">
              <a:rPr lang="en-US" smtClean="0"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8D783-1934-4856-BE95-7E5E14B4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iffbot.com/docs/api/artic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Mike Tung - </a:t>
            </a:r>
            <a:r>
              <a:rPr lang="en-US" dirty="0" err="1" smtClean="0"/>
              <a:t>founder+ceo</a:t>
            </a:r>
            <a:endParaRPr lang="en-US" dirty="0"/>
          </a:p>
        </p:txBody>
      </p:sp>
      <p:sp>
        <p:nvSpPr>
          <p:cNvPr id="6" name="AutoShape 2" descr="https://mail.google.com/mail/?ui=2&amp;ik=2d406b6e53&amp;view=att&amp;th=12f15a23e87d6001&amp;attid=0.1&amp;disp=i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mike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70200"/>
            <a:ext cx="20574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diffbot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We apply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computer vision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techniques to analyzing web pages, making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web data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useful for content applications.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038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Technology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Visual features</a:t>
            </a:r>
          </a:p>
          <a:p>
            <a:r>
              <a:rPr lang="en-US" sz="2800" dirty="0" smtClean="0"/>
              <a:t>Structural features</a:t>
            </a:r>
          </a:p>
          <a:p>
            <a:r>
              <a:rPr lang="en-US" sz="2800" dirty="0" smtClean="0"/>
              <a:t>Statistical classification</a:t>
            </a:r>
          </a:p>
          <a:p>
            <a:r>
              <a:rPr lang="en-US" sz="2800" dirty="0" smtClean="0"/>
              <a:t>Language-independent</a:t>
            </a:r>
          </a:p>
          <a:p>
            <a:r>
              <a:rPr lang="en-US" sz="2800" dirty="0" smtClean="0"/>
              <a:t>Formats-independent</a:t>
            </a:r>
            <a:endParaRPr lang="en-US" sz="2800" dirty="0"/>
          </a:p>
        </p:txBody>
      </p:sp>
      <p:pic>
        <p:nvPicPr>
          <p:cNvPr id="1026" name="Picture 2" descr="http://www.diffbot.com/images/main/techcrunch-extrac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166" y="152400"/>
            <a:ext cx="4815208" cy="751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203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Article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124200"/>
            <a:ext cx="63246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http://diffbot.com/docs/api/article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2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It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551"/>
            <a:ext cx="4876800" cy="45259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ontent and semantic applications</a:t>
            </a:r>
          </a:p>
          <a:p>
            <a:r>
              <a:rPr lang="en-US" dirty="0" smtClean="0"/>
              <a:t>Syndication</a:t>
            </a:r>
          </a:p>
        </p:txBody>
      </p:sp>
      <p:pic>
        <p:nvPicPr>
          <p:cNvPr id="2050" name="Picture 2" descr="buildAp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4181475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indmedia.com/images/evernote-notetaking-softwa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3" y="3505200"/>
            <a:ext cx="56007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officialpsds.com/images/thumbs/Twitter-Bird-3-psd3185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0"/>
            <a:ext cx="1081396" cy="139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creensh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5799"/>
            <a:ext cx="5698454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oaggle.com/wp-content/uploads/2010/10/droid_evo-235x30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58083"/>
            <a:ext cx="1588859" cy="202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dailyblogtips.com/wp-content/uploads/bigrss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61" y="2307608"/>
            <a:ext cx="1175766" cy="117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19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developers using it?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479220"/>
              </p:ext>
            </p:extLst>
          </p:nvPr>
        </p:nvGraphicFramePr>
        <p:xfrm>
          <a:off x="1371600" y="2362200"/>
          <a:ext cx="6096000" cy="2865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19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readers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Syndication</a:t>
                      </a:r>
                      <a:r>
                        <a:rPr lang="en-US" baseline="0" dirty="0" smtClean="0"/>
                        <a:t> and alerting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aggregators and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Building</a:t>
                      </a:r>
                      <a:r>
                        <a:rPr lang="en-US" baseline="0" dirty="0" smtClean="0"/>
                        <a:t> corpuses from web (e.g. NLP/IR research)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34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Goal: understand all types of web pages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2362200"/>
            <a:ext cx="356533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Events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Directories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Products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Albums and Videos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More!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23455" y="49618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Constantly improve learning of models and release technology via API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60960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SkyNet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30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What is diffbot?</vt:lpstr>
      <vt:lpstr>Technology Characteristics</vt:lpstr>
      <vt:lpstr>Demo: Article API</vt:lpstr>
      <vt:lpstr>What’s It For?</vt:lpstr>
      <vt:lpstr>How are developers using it?</vt:lpstr>
      <vt:lpstr>What’s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7</cp:revision>
  <dcterms:created xsi:type="dcterms:W3CDTF">2011-04-02T21:35:29Z</dcterms:created>
  <dcterms:modified xsi:type="dcterms:W3CDTF">2011-04-06T00:32:27Z</dcterms:modified>
</cp:coreProperties>
</file>